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9e36956b2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9e36956b2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e36956b2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e36956b2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e36956b2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9e36956b2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9e36956b2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9e36956b2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9e36956b2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9e36956b2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9e36956b2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9e36956b2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9e36956b2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9e36956b2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9e36956b2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9e36956b2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9e36956b2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9e36956b2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9e36956b2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9e36956b2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9e36956b2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9e36956b2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9e36956b2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9e36956b2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9e36956b2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9e36956b2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 title="Trulyfit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33"/>
            <a:ext cx="9143998" cy="5122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 title="TrulkyFit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32"/>
            <a:ext cx="9144000" cy="5121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 title="TrulyFit 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9" y="0"/>
            <a:ext cx="91241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 title="Metrics of i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4" y="0"/>
            <a:ext cx="91175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 title="TrulyFit 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24"/>
            <a:ext cx="9144000" cy="5118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 title="TrulyFit 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27"/>
            <a:ext cx="9143999" cy="5132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 title="TrulyFit 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4" y="0"/>
            <a:ext cx="912909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 title="Tfit 03.png"/>
          <p:cNvPicPr preferRelativeResize="0"/>
          <p:nvPr/>
        </p:nvPicPr>
        <p:blipFill rotWithShape="1">
          <a:blip r:embed="rId3">
            <a:alphaModFix/>
          </a:blip>
          <a:srcRect b="0" l="219" r="219" t="0"/>
          <a:stretch/>
        </p:blipFill>
        <p:spPr>
          <a:xfrm>
            <a:off x="12651" y="0"/>
            <a:ext cx="9118698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 title="TrulyFit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74"/>
            <a:ext cx="9144000" cy="5136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 title="TrulyFit 04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0"/>
            <a:ext cx="9144001" cy="514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 title="TrulyFit 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51"/>
            <a:ext cx="9143998" cy="5135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 title="TrulyFit 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48"/>
            <a:ext cx="9144001" cy="5129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 title="TrulyFit 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32"/>
            <a:ext cx="9144000" cy="5121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 title="TrulyFit 0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4" y="0"/>
            <a:ext cx="91168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